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3" r:id="rId1"/>
  </p:sldMasterIdLst>
  <p:sldIdLst>
    <p:sldId id="267" r:id="rId2"/>
    <p:sldId id="278" r:id="rId3"/>
    <p:sldId id="283" r:id="rId4"/>
    <p:sldId id="286" r:id="rId5"/>
    <p:sldId id="287" r:id="rId6"/>
    <p:sldId id="270" r:id="rId7"/>
    <p:sldId id="288" r:id="rId8"/>
    <p:sldId id="289" r:id="rId9"/>
    <p:sldId id="279" r:id="rId10"/>
    <p:sldId id="275" r:id="rId11"/>
    <p:sldId id="28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33AF68-26CF-4DFC-B0ED-7A9605DE328D}" v="488" dt="2024-09-10T22:51:02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74" autoAdjust="0"/>
  </p:normalViewPr>
  <p:slideViewPr>
    <p:cSldViewPr snapToGrid="0">
      <p:cViewPr varScale="1">
        <p:scale>
          <a:sx n="74" d="100"/>
          <a:sy n="74" d="100"/>
        </p:scale>
        <p:origin x="66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8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4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30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20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89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7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79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266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17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50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8D94D-853A-4E53-BCF7-377E1BAFBF28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51FE6-FD93-4B74-9A9D-BB6FC2C6AA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17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5894C50-0667-F952-0D8D-4419CF6C2465}"/>
              </a:ext>
            </a:extLst>
          </p:cNvPr>
          <p:cNvSpPr txBox="1">
            <a:spLocks/>
          </p:cNvSpPr>
          <p:nvPr/>
        </p:nvSpPr>
        <p:spPr>
          <a:xfrm>
            <a:off x="3576606" y="1486592"/>
            <a:ext cx="5038787" cy="1520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7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자기소개서</a:t>
            </a:r>
            <a:endParaRPr lang="en-US" altLang="ko-KR" sz="7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D72BA84-0E1C-B33D-CCEE-6F9AA50BCCA7}"/>
              </a:ext>
            </a:extLst>
          </p:cNvPr>
          <p:cNvSpPr txBox="1">
            <a:spLocks/>
          </p:cNvSpPr>
          <p:nvPr/>
        </p:nvSpPr>
        <p:spPr>
          <a:xfrm>
            <a:off x="3302143" y="3493382"/>
            <a:ext cx="5587712" cy="926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CHOI JUNG YUN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bg2"/>
                </a:solidFill>
              </a:rPr>
              <a:t>a01028283495@gmail.com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98EF807-45E4-6246-EA8C-233381C308F9}"/>
              </a:ext>
            </a:extLst>
          </p:cNvPr>
          <p:cNvCxnSpPr/>
          <p:nvPr/>
        </p:nvCxnSpPr>
        <p:spPr>
          <a:xfrm>
            <a:off x="2778759" y="3281680"/>
            <a:ext cx="6634480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811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1D3CF6-131E-5A4B-D7C0-715C0DADFE8E}"/>
              </a:ext>
            </a:extLst>
          </p:cNvPr>
          <p:cNvSpPr/>
          <p:nvPr/>
        </p:nvSpPr>
        <p:spPr>
          <a:xfrm>
            <a:off x="1" y="0"/>
            <a:ext cx="12192000" cy="4500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4F813CE-EE1D-C8FA-649D-D52A75E5D2C1}"/>
              </a:ext>
            </a:extLst>
          </p:cNvPr>
          <p:cNvSpPr txBox="1">
            <a:spLocks/>
          </p:cNvSpPr>
          <p:nvPr/>
        </p:nvSpPr>
        <p:spPr>
          <a:xfrm>
            <a:off x="2963111" y="4599236"/>
            <a:ext cx="1497130" cy="6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전화번호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C15C63-8F04-51C7-994C-541471EBCC5D}"/>
              </a:ext>
            </a:extLst>
          </p:cNvPr>
          <p:cNvSpPr/>
          <p:nvPr/>
        </p:nvSpPr>
        <p:spPr>
          <a:xfrm>
            <a:off x="3884931" y="1771470"/>
            <a:ext cx="1992630" cy="13353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2F0DBE-A353-4F16-B03C-4A0D24FC6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115" y="365223"/>
            <a:ext cx="3569770" cy="721057"/>
          </a:xfrm>
        </p:spPr>
        <p:txBody>
          <a:bodyPr>
            <a:noAutofit/>
          </a:bodyPr>
          <a:lstStyle/>
          <a:p>
            <a:r>
              <a:rPr lang="en-US" altLang="ko-KR" sz="3500" b="1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[ </a:t>
            </a:r>
            <a:r>
              <a:rPr lang="ko-KR" altLang="en-US" sz="3500" b="1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소개를 마치며 </a:t>
            </a:r>
            <a:r>
              <a:rPr lang="en-US" altLang="ko-KR" sz="3500" b="1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]</a:t>
            </a:r>
            <a:endParaRPr lang="ko-KR" altLang="en-US" sz="3500" b="1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0819C4A-946E-363E-6D80-F23698151815}"/>
              </a:ext>
            </a:extLst>
          </p:cNvPr>
          <p:cNvSpPr txBox="1">
            <a:spLocks/>
          </p:cNvSpPr>
          <p:nvPr/>
        </p:nvSpPr>
        <p:spPr>
          <a:xfrm>
            <a:off x="2963111" y="5217751"/>
            <a:ext cx="1608890" cy="6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카카오톡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ID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5653021-D454-C243-344F-AA71F3BF5443}"/>
              </a:ext>
            </a:extLst>
          </p:cNvPr>
          <p:cNvSpPr txBox="1">
            <a:spLocks/>
          </p:cNvSpPr>
          <p:nvPr/>
        </p:nvSpPr>
        <p:spPr>
          <a:xfrm>
            <a:off x="2963110" y="5836266"/>
            <a:ext cx="1348005" cy="6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이메일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112E1C-F7D9-22DC-D08D-A6F3CCBFAD78}"/>
              </a:ext>
            </a:extLst>
          </p:cNvPr>
          <p:cNvSpPr/>
          <p:nvPr/>
        </p:nvSpPr>
        <p:spPr>
          <a:xfrm>
            <a:off x="5936229" y="2891004"/>
            <a:ext cx="1992630" cy="133530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ED09F7-A189-D5FB-1DCB-AC737AAB26CB}"/>
              </a:ext>
            </a:extLst>
          </p:cNvPr>
          <p:cNvSpPr/>
          <p:nvPr/>
        </p:nvSpPr>
        <p:spPr>
          <a:xfrm>
            <a:off x="6201919" y="3105151"/>
            <a:ext cx="1992630" cy="79403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66F212-C3CE-DBDF-7E2F-A66F6D742C13}"/>
              </a:ext>
            </a:extLst>
          </p:cNvPr>
          <p:cNvSpPr/>
          <p:nvPr/>
        </p:nvSpPr>
        <p:spPr>
          <a:xfrm>
            <a:off x="4150621" y="1985617"/>
            <a:ext cx="1992630" cy="79403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E2E676E-8CCE-598F-851B-3CFDA45DD39E}"/>
              </a:ext>
            </a:extLst>
          </p:cNvPr>
          <p:cNvSpPr/>
          <p:nvPr/>
        </p:nvSpPr>
        <p:spPr>
          <a:xfrm>
            <a:off x="5163333" y="1450013"/>
            <a:ext cx="1865333" cy="186533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EE40787-0180-9E95-F773-5B78D8602CF1}"/>
              </a:ext>
            </a:extLst>
          </p:cNvPr>
          <p:cNvSpPr txBox="1">
            <a:spLocks/>
          </p:cNvSpPr>
          <p:nvPr/>
        </p:nvSpPr>
        <p:spPr>
          <a:xfrm>
            <a:off x="5125968" y="4599236"/>
            <a:ext cx="3184911" cy="6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010 – 2828 – 3495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E2EB78C-E3D8-C791-C0EE-4F877006EE28}"/>
              </a:ext>
            </a:extLst>
          </p:cNvPr>
          <p:cNvSpPr txBox="1">
            <a:spLocks/>
          </p:cNvSpPr>
          <p:nvPr/>
        </p:nvSpPr>
        <p:spPr>
          <a:xfrm>
            <a:off x="5125969" y="5217751"/>
            <a:ext cx="2754916" cy="6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cjy8876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D1EBDC-8888-9964-D7C4-2CC1065ED39E}"/>
              </a:ext>
            </a:extLst>
          </p:cNvPr>
          <p:cNvSpPr/>
          <p:nvPr/>
        </p:nvSpPr>
        <p:spPr>
          <a:xfrm>
            <a:off x="6699373" y="3876239"/>
            <a:ext cx="831725" cy="258475"/>
          </a:xfrm>
          <a:prstGeom prst="rect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5BACD7E-05CF-EA48-5D1B-73B4EFCF329D}"/>
              </a:ext>
            </a:extLst>
          </p:cNvPr>
          <p:cNvSpPr txBox="1">
            <a:spLocks/>
          </p:cNvSpPr>
          <p:nvPr/>
        </p:nvSpPr>
        <p:spPr>
          <a:xfrm>
            <a:off x="2903935" y="3752849"/>
            <a:ext cx="6384127" cy="505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배움을 멈추지 않는 웹 퍼블리셔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최정윤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이 되겠습니다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E55C61-1DB8-2A8B-007C-35E44B34CF0E}"/>
              </a:ext>
            </a:extLst>
          </p:cNvPr>
          <p:cNvSpPr txBox="1">
            <a:spLocks/>
          </p:cNvSpPr>
          <p:nvPr/>
        </p:nvSpPr>
        <p:spPr>
          <a:xfrm>
            <a:off x="5125968" y="5836266"/>
            <a:ext cx="3926592" cy="61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a01028283495@gmail.com</a:t>
            </a:r>
          </a:p>
        </p:txBody>
      </p:sp>
    </p:spTree>
    <p:extLst>
      <p:ext uri="{BB962C8B-B14F-4D97-AF65-F5344CB8AC3E}">
        <p14:creationId xmlns:p14="http://schemas.microsoft.com/office/powerpoint/2010/main" val="242259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1D3CF6-131E-5A4B-D7C0-715C0DADFE8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2F0DBE-A353-4F16-B03C-4A0D24FC6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499" y="2438400"/>
            <a:ext cx="6477000" cy="1228725"/>
          </a:xfrm>
        </p:spPr>
        <p:txBody>
          <a:bodyPr>
            <a:noAutofit/>
          </a:bodyPr>
          <a:lstStyle/>
          <a:p>
            <a:r>
              <a:rPr lang="ko-KR" altLang="en-US" sz="7000" b="1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감사합니다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5BACD7E-05CF-EA48-5D1B-73B4EFCF329D}"/>
              </a:ext>
            </a:extLst>
          </p:cNvPr>
          <p:cNvSpPr txBox="1">
            <a:spLocks/>
          </p:cNvSpPr>
          <p:nvPr/>
        </p:nvSpPr>
        <p:spPr>
          <a:xfrm>
            <a:off x="3807624" y="2153420"/>
            <a:ext cx="3326601" cy="39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포트폴리오를 봐주셔서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A04611C-95B4-E36A-5026-7C49A149B11F}"/>
              </a:ext>
            </a:extLst>
          </p:cNvPr>
          <p:cNvCxnSpPr/>
          <p:nvPr/>
        </p:nvCxnSpPr>
        <p:spPr>
          <a:xfrm>
            <a:off x="2778759" y="3862705"/>
            <a:ext cx="6634480" cy="0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53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74724D-2127-BCF6-1330-8EFF16398BAE}"/>
              </a:ext>
            </a:extLst>
          </p:cNvPr>
          <p:cNvSpPr/>
          <p:nvPr/>
        </p:nvSpPr>
        <p:spPr>
          <a:xfrm>
            <a:off x="0" y="0"/>
            <a:ext cx="4873557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2F0DBE-A353-4F16-B03C-4A0D24FC6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591" y="567349"/>
            <a:ext cx="3695699" cy="516804"/>
          </a:xfrm>
        </p:spPr>
        <p:txBody>
          <a:bodyPr>
            <a:noAutofit/>
          </a:bodyPr>
          <a:lstStyle/>
          <a:p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[ About Me</a:t>
            </a:r>
            <a:r>
              <a:rPr lang="ko-KR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]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5BACD7E-05CF-EA48-5D1B-73B4EFCF329D}"/>
              </a:ext>
            </a:extLst>
          </p:cNvPr>
          <p:cNvSpPr txBox="1">
            <a:spLocks/>
          </p:cNvSpPr>
          <p:nvPr/>
        </p:nvSpPr>
        <p:spPr>
          <a:xfrm>
            <a:off x="5496128" y="830283"/>
            <a:ext cx="5891961" cy="1844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4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신입 웹 퍼블리셔</a:t>
            </a:r>
            <a:endParaRPr lang="en-US" altLang="ko-KR" sz="40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4000" dirty="0">
                <a:solidFill>
                  <a:schemeClr val="accent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최정윤 입니다</a:t>
            </a:r>
            <a:endParaRPr lang="en-US" altLang="ko-KR" sz="4000" dirty="0">
              <a:solidFill>
                <a:schemeClr val="accent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520D19F-34AD-AE70-296A-4555A19453B0}"/>
              </a:ext>
            </a:extLst>
          </p:cNvPr>
          <p:cNvSpPr txBox="1">
            <a:spLocks/>
          </p:cNvSpPr>
          <p:nvPr/>
        </p:nvSpPr>
        <p:spPr>
          <a:xfrm>
            <a:off x="5496127" y="485123"/>
            <a:ext cx="5891961" cy="47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안녕하세요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,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B9606B-9650-3127-02A6-16240C254A7E}"/>
              </a:ext>
            </a:extLst>
          </p:cNvPr>
          <p:cNvSpPr/>
          <p:nvPr/>
        </p:nvSpPr>
        <p:spPr>
          <a:xfrm>
            <a:off x="1353523" y="5627368"/>
            <a:ext cx="2161837" cy="448782"/>
          </a:xfrm>
          <a:prstGeom prst="rect">
            <a:avLst/>
          </a:prstGeom>
          <a:solidFill>
            <a:schemeClr val="accent4">
              <a:lumMod val="60000"/>
              <a:lumOff val="4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지연 13">
            <a:extLst>
              <a:ext uri="{FF2B5EF4-FFF2-40B4-BE49-F238E27FC236}">
                <a16:creationId xmlns:a16="http://schemas.microsoft.com/office/drawing/2014/main" id="{3EEF09C3-6152-4C2B-6AC9-473E947FD2FF}"/>
              </a:ext>
            </a:extLst>
          </p:cNvPr>
          <p:cNvSpPr/>
          <p:nvPr/>
        </p:nvSpPr>
        <p:spPr>
          <a:xfrm>
            <a:off x="3510285" y="5627370"/>
            <a:ext cx="510540" cy="448781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지연 15">
            <a:extLst>
              <a:ext uri="{FF2B5EF4-FFF2-40B4-BE49-F238E27FC236}">
                <a16:creationId xmlns:a16="http://schemas.microsoft.com/office/drawing/2014/main" id="{933E09EE-BF8D-160E-EC6F-F47379A2B624}"/>
              </a:ext>
            </a:extLst>
          </p:cNvPr>
          <p:cNvSpPr/>
          <p:nvPr/>
        </p:nvSpPr>
        <p:spPr>
          <a:xfrm rot="10800000">
            <a:off x="854408" y="5627369"/>
            <a:ext cx="510540" cy="448781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F78DA18E-4214-2420-A820-148DBF25CC02}"/>
              </a:ext>
            </a:extLst>
          </p:cNvPr>
          <p:cNvSpPr txBox="1">
            <a:spLocks/>
          </p:cNvSpPr>
          <p:nvPr/>
        </p:nvSpPr>
        <p:spPr>
          <a:xfrm>
            <a:off x="5496127" y="2739297"/>
            <a:ext cx="5891961" cy="3188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이름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최정윤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| CHOI JUNG YUN 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403FD2-DD99-21EB-8079-1D2011006E98}"/>
              </a:ext>
            </a:extLst>
          </p:cNvPr>
          <p:cNvSpPr/>
          <p:nvPr/>
        </p:nvSpPr>
        <p:spPr>
          <a:xfrm>
            <a:off x="5418260" y="2763017"/>
            <a:ext cx="57458" cy="2237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330AFA3A-38A4-AF15-EDF6-4B006C459852}"/>
              </a:ext>
            </a:extLst>
          </p:cNvPr>
          <p:cNvSpPr txBox="1">
            <a:spLocks/>
          </p:cNvSpPr>
          <p:nvPr/>
        </p:nvSpPr>
        <p:spPr>
          <a:xfrm>
            <a:off x="5496127" y="3174318"/>
            <a:ext cx="5891961" cy="373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나이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</a:rPr>
              <a:t>23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세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9D4E88F8-5876-6FC5-DA2E-4053944BF657}"/>
              </a:ext>
            </a:extLst>
          </p:cNvPr>
          <p:cNvSpPr txBox="1">
            <a:spLocks/>
          </p:cNvSpPr>
          <p:nvPr/>
        </p:nvSpPr>
        <p:spPr>
          <a:xfrm>
            <a:off x="5496127" y="3685539"/>
            <a:ext cx="5891961" cy="373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자격증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CC723B-C7B7-3F2A-F276-E62B93E5073C}"/>
              </a:ext>
            </a:extLst>
          </p:cNvPr>
          <p:cNvSpPr/>
          <p:nvPr/>
        </p:nvSpPr>
        <p:spPr>
          <a:xfrm>
            <a:off x="5407636" y="3237294"/>
            <a:ext cx="57458" cy="2237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57B859-805F-EAEE-7BC0-00E6E2DC49ED}"/>
              </a:ext>
            </a:extLst>
          </p:cNvPr>
          <p:cNvSpPr/>
          <p:nvPr/>
        </p:nvSpPr>
        <p:spPr>
          <a:xfrm>
            <a:off x="5399316" y="3746254"/>
            <a:ext cx="57458" cy="2237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BD3A8D00-2021-2293-50E1-64C3ADA2F22A}"/>
              </a:ext>
            </a:extLst>
          </p:cNvPr>
          <p:cNvSpPr txBox="1">
            <a:spLocks/>
          </p:cNvSpPr>
          <p:nvPr/>
        </p:nvSpPr>
        <p:spPr>
          <a:xfrm>
            <a:off x="5496127" y="4105955"/>
            <a:ext cx="5891961" cy="2475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</a:rPr>
              <a:t>2024.04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– ACP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포토샵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</a:rPr>
              <a:t>2024.04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– ACP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일러스트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</a:rPr>
              <a:t>2024.05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– GTQ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그래픽기술자격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급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</a:rPr>
              <a:t>2024.05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– GTQ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일러스트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급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</a:rPr>
              <a:t>2024.09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웹디자인기능사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</a:rPr>
              <a:t>2024.09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ko-KR" altLang="en-US" sz="1800" dirty="0" err="1">
                <a:solidFill>
                  <a:schemeClr val="accent1">
                    <a:lumMod val="50000"/>
                  </a:schemeClr>
                </a:solidFill>
              </a:rPr>
              <a:t>컴퓨터그래픽스운용기능사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순서도: 지연 24">
            <a:extLst>
              <a:ext uri="{FF2B5EF4-FFF2-40B4-BE49-F238E27FC236}">
                <a16:creationId xmlns:a16="http://schemas.microsoft.com/office/drawing/2014/main" id="{63DA2311-58FD-A67E-B318-A6D0BFD8C116}"/>
              </a:ext>
            </a:extLst>
          </p:cNvPr>
          <p:cNvSpPr/>
          <p:nvPr/>
        </p:nvSpPr>
        <p:spPr>
          <a:xfrm rot="16200000">
            <a:off x="635623" y="1802475"/>
            <a:ext cx="3096937" cy="2545065"/>
          </a:xfrm>
          <a:prstGeom prst="flowChartDelay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순서도: 지연 25">
            <a:extLst>
              <a:ext uri="{FF2B5EF4-FFF2-40B4-BE49-F238E27FC236}">
                <a16:creationId xmlns:a16="http://schemas.microsoft.com/office/drawing/2014/main" id="{AA460624-794E-4732-BE33-BECE78C2431C}"/>
              </a:ext>
            </a:extLst>
          </p:cNvPr>
          <p:cNvSpPr/>
          <p:nvPr/>
        </p:nvSpPr>
        <p:spPr>
          <a:xfrm rot="16200000">
            <a:off x="1044154" y="2055247"/>
            <a:ext cx="3194278" cy="2545065"/>
          </a:xfrm>
          <a:prstGeom prst="flowChartDelay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지연 9">
            <a:extLst>
              <a:ext uri="{FF2B5EF4-FFF2-40B4-BE49-F238E27FC236}">
                <a16:creationId xmlns:a16="http://schemas.microsoft.com/office/drawing/2014/main" id="{C9465A9F-2DF3-B567-BF85-8893574F178B}"/>
              </a:ext>
            </a:extLst>
          </p:cNvPr>
          <p:cNvSpPr/>
          <p:nvPr/>
        </p:nvSpPr>
        <p:spPr>
          <a:xfrm rot="16200000">
            <a:off x="849817" y="1995583"/>
            <a:ext cx="3054629" cy="2545065"/>
          </a:xfrm>
          <a:prstGeom prst="flowChartDelay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07B508AE-3552-BF33-FCD0-0FA41CAC1348}"/>
              </a:ext>
            </a:extLst>
          </p:cNvPr>
          <p:cNvSpPr txBox="1">
            <a:spLocks/>
          </p:cNvSpPr>
          <p:nvPr/>
        </p:nvSpPr>
        <p:spPr>
          <a:xfrm>
            <a:off x="1232869" y="5692752"/>
            <a:ext cx="2474105" cy="448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</a:rPr>
              <a:t>웹 포트폴리오 </a:t>
            </a:r>
            <a:r>
              <a:rPr lang="ko-KR" altLang="en-US" sz="1800" b="1" dirty="0" err="1">
                <a:solidFill>
                  <a:schemeClr val="accent1">
                    <a:lumMod val="50000"/>
                  </a:schemeClr>
                </a:solidFill>
              </a:rPr>
              <a:t>보러가기</a:t>
            </a:r>
            <a:endParaRPr lang="en-US" altLang="ko-KR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94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1D3CF6-131E-5A4B-D7C0-715C0DADFE8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998DC54-130D-E963-CBA2-492AC9E2250F}"/>
              </a:ext>
            </a:extLst>
          </p:cNvPr>
          <p:cNvSpPr/>
          <p:nvPr/>
        </p:nvSpPr>
        <p:spPr>
          <a:xfrm>
            <a:off x="6152569" y="4081454"/>
            <a:ext cx="4232741" cy="209046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1472C6E-F074-675A-44DF-76013913B7B3}"/>
              </a:ext>
            </a:extLst>
          </p:cNvPr>
          <p:cNvSpPr/>
          <p:nvPr/>
        </p:nvSpPr>
        <p:spPr>
          <a:xfrm>
            <a:off x="1423833" y="4081455"/>
            <a:ext cx="4232741" cy="209046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16C9AE3-B5C1-4931-1493-9D301786245E}"/>
              </a:ext>
            </a:extLst>
          </p:cNvPr>
          <p:cNvSpPr/>
          <p:nvPr/>
        </p:nvSpPr>
        <p:spPr>
          <a:xfrm>
            <a:off x="6152569" y="1686567"/>
            <a:ext cx="4232741" cy="209046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D643D8B-E3B0-9454-263F-113700BF7AA6}"/>
              </a:ext>
            </a:extLst>
          </p:cNvPr>
          <p:cNvSpPr/>
          <p:nvPr/>
        </p:nvSpPr>
        <p:spPr>
          <a:xfrm>
            <a:off x="1423833" y="1686568"/>
            <a:ext cx="4232741" cy="209046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0C40186-1C48-559A-6846-D23363CD83F3}"/>
              </a:ext>
            </a:extLst>
          </p:cNvPr>
          <p:cNvSpPr txBox="1">
            <a:spLocks/>
          </p:cNvSpPr>
          <p:nvPr/>
        </p:nvSpPr>
        <p:spPr>
          <a:xfrm>
            <a:off x="5052811" y="398098"/>
            <a:ext cx="1715594" cy="63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[ Skills ]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A86C457-0CAA-C8AD-B3B4-05F1188DB380}"/>
              </a:ext>
            </a:extLst>
          </p:cNvPr>
          <p:cNvSpPr/>
          <p:nvPr/>
        </p:nvSpPr>
        <p:spPr>
          <a:xfrm>
            <a:off x="1491783" y="1619249"/>
            <a:ext cx="4232741" cy="209046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1BADA0-61F8-9E4A-8593-D7CBB1EFFCD7}"/>
              </a:ext>
            </a:extLst>
          </p:cNvPr>
          <p:cNvSpPr txBox="1">
            <a:spLocks/>
          </p:cNvSpPr>
          <p:nvPr/>
        </p:nvSpPr>
        <p:spPr>
          <a:xfrm>
            <a:off x="4374222" y="1877321"/>
            <a:ext cx="1340235" cy="63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HTML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773B76-E139-9744-A806-B4AE8AF604B4}"/>
              </a:ext>
            </a:extLst>
          </p:cNvPr>
          <p:cNvSpPr/>
          <p:nvPr/>
        </p:nvSpPr>
        <p:spPr>
          <a:xfrm>
            <a:off x="6091664" y="1619248"/>
            <a:ext cx="4232741" cy="209046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632604C-E75B-919F-F8CC-C1BD8B84186B}"/>
              </a:ext>
            </a:extLst>
          </p:cNvPr>
          <p:cNvSpPr txBox="1">
            <a:spLocks/>
          </p:cNvSpPr>
          <p:nvPr/>
        </p:nvSpPr>
        <p:spPr>
          <a:xfrm>
            <a:off x="6107615" y="1877320"/>
            <a:ext cx="973094" cy="63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CSS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CA9C07A-1D6A-ED4A-A20B-B704EA2FA412}"/>
              </a:ext>
            </a:extLst>
          </p:cNvPr>
          <p:cNvSpPr/>
          <p:nvPr/>
        </p:nvSpPr>
        <p:spPr>
          <a:xfrm>
            <a:off x="1491783" y="3996427"/>
            <a:ext cx="4232741" cy="209046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DD99DAD-263E-AA4A-42F1-8A1128B01A68}"/>
              </a:ext>
            </a:extLst>
          </p:cNvPr>
          <p:cNvSpPr/>
          <p:nvPr/>
        </p:nvSpPr>
        <p:spPr>
          <a:xfrm>
            <a:off x="6091664" y="3996426"/>
            <a:ext cx="4232741" cy="209046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189EC6C-56B0-5AC6-CAFF-538DC6C9288A}"/>
              </a:ext>
            </a:extLst>
          </p:cNvPr>
          <p:cNvSpPr/>
          <p:nvPr/>
        </p:nvSpPr>
        <p:spPr>
          <a:xfrm>
            <a:off x="4795412" y="2736052"/>
            <a:ext cx="2234038" cy="223403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395E4E1-CC7D-94F7-EA56-5B5B4FF9484F}"/>
              </a:ext>
            </a:extLst>
          </p:cNvPr>
          <p:cNvSpPr/>
          <p:nvPr/>
        </p:nvSpPr>
        <p:spPr>
          <a:xfrm>
            <a:off x="4940880" y="2882442"/>
            <a:ext cx="1943100" cy="1943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418141F-BE82-1166-CC37-DB300CAA4D49}"/>
              </a:ext>
            </a:extLst>
          </p:cNvPr>
          <p:cNvSpPr txBox="1">
            <a:spLocks/>
          </p:cNvSpPr>
          <p:nvPr/>
        </p:nvSpPr>
        <p:spPr>
          <a:xfrm>
            <a:off x="5052811" y="3576292"/>
            <a:ext cx="1715594" cy="63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</a:rPr>
              <a:t>Coding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5B6CF35-AA4B-5537-FA04-C96279520E6E}"/>
              </a:ext>
            </a:extLst>
          </p:cNvPr>
          <p:cNvSpPr txBox="1">
            <a:spLocks/>
          </p:cNvSpPr>
          <p:nvPr/>
        </p:nvSpPr>
        <p:spPr>
          <a:xfrm>
            <a:off x="3676109" y="5228269"/>
            <a:ext cx="2038349" cy="63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JavaScript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3948B7-BEB9-B6BC-028D-CF5B8BE1E26C}"/>
              </a:ext>
            </a:extLst>
          </p:cNvPr>
          <p:cNvSpPr txBox="1">
            <a:spLocks/>
          </p:cNvSpPr>
          <p:nvPr/>
        </p:nvSpPr>
        <p:spPr>
          <a:xfrm>
            <a:off x="6107614" y="5228268"/>
            <a:ext cx="1609725" cy="63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jQuery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18082DB-0372-E623-DDA0-6F88FF9B4021}"/>
              </a:ext>
            </a:extLst>
          </p:cNvPr>
          <p:cNvSpPr/>
          <p:nvPr/>
        </p:nvSpPr>
        <p:spPr>
          <a:xfrm>
            <a:off x="1481716" y="1619247"/>
            <a:ext cx="2337809" cy="20904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6ECD580-9134-724B-CC70-C76F49414469}"/>
              </a:ext>
            </a:extLst>
          </p:cNvPr>
          <p:cNvSpPr/>
          <p:nvPr/>
        </p:nvSpPr>
        <p:spPr>
          <a:xfrm>
            <a:off x="1481716" y="3996424"/>
            <a:ext cx="2337809" cy="20904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7C72947-E487-8D1E-49E5-A1E816E81833}"/>
              </a:ext>
            </a:extLst>
          </p:cNvPr>
          <p:cNvSpPr/>
          <p:nvPr/>
        </p:nvSpPr>
        <p:spPr>
          <a:xfrm>
            <a:off x="7986596" y="1619247"/>
            <a:ext cx="2337809" cy="20904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B4A290-FEF5-4861-2406-B8623F4FDD9A}"/>
              </a:ext>
            </a:extLst>
          </p:cNvPr>
          <p:cNvSpPr/>
          <p:nvPr/>
        </p:nvSpPr>
        <p:spPr>
          <a:xfrm>
            <a:off x="7457496" y="3996424"/>
            <a:ext cx="2866910" cy="20904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 descr="그래픽, 오렌지, 레드, 상징이(가) 표시된 사진&#10;&#10;자동 생성된 설명">
            <a:extLst>
              <a:ext uri="{FF2B5EF4-FFF2-40B4-BE49-F238E27FC236}">
                <a16:creationId xmlns:a16="http://schemas.microsoft.com/office/drawing/2014/main" id="{4D79E1EA-BD83-A33B-30D6-79FA39E1D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91" y="1638940"/>
            <a:ext cx="1769257" cy="1769257"/>
          </a:xfrm>
          <a:prstGeom prst="rect">
            <a:avLst/>
          </a:prstGeom>
        </p:spPr>
      </p:pic>
      <p:pic>
        <p:nvPicPr>
          <p:cNvPr id="40" name="그림 39" descr="상징, 일렉트릭 블루, 그래픽, 로고이(가) 표시된 사진&#10;&#10;자동 생성된 설명">
            <a:extLst>
              <a:ext uri="{FF2B5EF4-FFF2-40B4-BE49-F238E27FC236}">
                <a16:creationId xmlns:a16="http://schemas.microsoft.com/office/drawing/2014/main" id="{9DA0111E-4605-2C0A-D72B-3F0527080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021" y="1638939"/>
            <a:ext cx="1790061" cy="1790061"/>
          </a:xfrm>
          <a:prstGeom prst="rect">
            <a:avLst/>
          </a:prstGeom>
        </p:spPr>
      </p:pic>
      <p:pic>
        <p:nvPicPr>
          <p:cNvPr id="42" name="그림 41" descr="로고, 노랑, 상징, 그래픽이(가) 표시된 사진&#10;&#10;자동 생성된 설명">
            <a:extLst>
              <a:ext uri="{FF2B5EF4-FFF2-40B4-BE49-F238E27FC236}">
                <a16:creationId xmlns:a16="http://schemas.microsoft.com/office/drawing/2014/main" id="{F0D119E0-CB74-5905-1039-B710EBE5A20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64" y="3877523"/>
            <a:ext cx="4150531" cy="2082555"/>
          </a:xfrm>
          <a:prstGeom prst="rect">
            <a:avLst/>
          </a:prstGeom>
        </p:spPr>
      </p:pic>
      <p:pic>
        <p:nvPicPr>
          <p:cNvPr id="44" name="그림 43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803DF536-09CA-5BC6-CC1E-1D3C00B35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65" y="4730470"/>
            <a:ext cx="2575404" cy="63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7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1D3CF6-131E-5A4B-D7C0-715C0DADFE8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998DC54-130D-E963-CBA2-492AC9E2250F}"/>
              </a:ext>
            </a:extLst>
          </p:cNvPr>
          <p:cNvSpPr/>
          <p:nvPr/>
        </p:nvSpPr>
        <p:spPr>
          <a:xfrm>
            <a:off x="6152569" y="4081454"/>
            <a:ext cx="4232741" cy="209046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1472C6E-F074-675A-44DF-76013913B7B3}"/>
              </a:ext>
            </a:extLst>
          </p:cNvPr>
          <p:cNvSpPr/>
          <p:nvPr/>
        </p:nvSpPr>
        <p:spPr>
          <a:xfrm>
            <a:off x="1423833" y="4081455"/>
            <a:ext cx="4232741" cy="209046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16C9AE3-B5C1-4931-1493-9D301786245E}"/>
              </a:ext>
            </a:extLst>
          </p:cNvPr>
          <p:cNvSpPr/>
          <p:nvPr/>
        </p:nvSpPr>
        <p:spPr>
          <a:xfrm>
            <a:off x="6152569" y="1686567"/>
            <a:ext cx="4232741" cy="209046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D643D8B-E3B0-9454-263F-113700BF7AA6}"/>
              </a:ext>
            </a:extLst>
          </p:cNvPr>
          <p:cNvSpPr/>
          <p:nvPr/>
        </p:nvSpPr>
        <p:spPr>
          <a:xfrm>
            <a:off x="1423833" y="1686568"/>
            <a:ext cx="4232741" cy="209046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0C40186-1C48-559A-6846-D23363CD83F3}"/>
              </a:ext>
            </a:extLst>
          </p:cNvPr>
          <p:cNvSpPr txBox="1">
            <a:spLocks/>
          </p:cNvSpPr>
          <p:nvPr/>
        </p:nvSpPr>
        <p:spPr>
          <a:xfrm>
            <a:off x="5052811" y="398098"/>
            <a:ext cx="1715594" cy="63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[ Skills ]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A86C457-0CAA-C8AD-B3B4-05F1188DB380}"/>
              </a:ext>
            </a:extLst>
          </p:cNvPr>
          <p:cNvSpPr/>
          <p:nvPr/>
        </p:nvSpPr>
        <p:spPr>
          <a:xfrm>
            <a:off x="1491783" y="1619249"/>
            <a:ext cx="4232741" cy="209046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A91BADA0-61F8-9E4A-8593-D7CBB1EFFCD7}"/>
              </a:ext>
            </a:extLst>
          </p:cNvPr>
          <p:cNvSpPr txBox="1">
            <a:spLocks/>
          </p:cNvSpPr>
          <p:nvPr/>
        </p:nvSpPr>
        <p:spPr>
          <a:xfrm>
            <a:off x="3819526" y="1829697"/>
            <a:ext cx="1894932" cy="1012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Visual Studio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0773B76-E139-9744-A806-B4AE8AF604B4}"/>
              </a:ext>
            </a:extLst>
          </p:cNvPr>
          <p:cNvSpPr/>
          <p:nvPr/>
        </p:nvSpPr>
        <p:spPr>
          <a:xfrm>
            <a:off x="6091664" y="1619248"/>
            <a:ext cx="4232741" cy="209046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632604C-E75B-919F-F8CC-C1BD8B84186B}"/>
              </a:ext>
            </a:extLst>
          </p:cNvPr>
          <p:cNvSpPr txBox="1">
            <a:spLocks/>
          </p:cNvSpPr>
          <p:nvPr/>
        </p:nvSpPr>
        <p:spPr>
          <a:xfrm>
            <a:off x="6107614" y="1829695"/>
            <a:ext cx="2066001" cy="63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Photoshop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CA9C07A-1D6A-ED4A-A20B-B704EA2FA412}"/>
              </a:ext>
            </a:extLst>
          </p:cNvPr>
          <p:cNvSpPr/>
          <p:nvPr/>
        </p:nvSpPr>
        <p:spPr>
          <a:xfrm>
            <a:off x="1491783" y="3996427"/>
            <a:ext cx="4232741" cy="209046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DD99DAD-263E-AA4A-42F1-8A1128B01A68}"/>
              </a:ext>
            </a:extLst>
          </p:cNvPr>
          <p:cNvSpPr/>
          <p:nvPr/>
        </p:nvSpPr>
        <p:spPr>
          <a:xfrm>
            <a:off x="6091664" y="3996426"/>
            <a:ext cx="4232741" cy="209046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189EC6C-56B0-5AC6-CAFF-538DC6C9288A}"/>
              </a:ext>
            </a:extLst>
          </p:cNvPr>
          <p:cNvSpPr/>
          <p:nvPr/>
        </p:nvSpPr>
        <p:spPr>
          <a:xfrm>
            <a:off x="4795412" y="2736052"/>
            <a:ext cx="2234038" cy="223403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395E4E1-CC7D-94F7-EA56-5B5B4FF9484F}"/>
              </a:ext>
            </a:extLst>
          </p:cNvPr>
          <p:cNvSpPr/>
          <p:nvPr/>
        </p:nvSpPr>
        <p:spPr>
          <a:xfrm>
            <a:off x="4940880" y="2882442"/>
            <a:ext cx="1943100" cy="19431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418141F-BE82-1166-CC37-DB300CAA4D49}"/>
              </a:ext>
            </a:extLst>
          </p:cNvPr>
          <p:cNvSpPr txBox="1">
            <a:spLocks/>
          </p:cNvSpPr>
          <p:nvPr/>
        </p:nvSpPr>
        <p:spPr>
          <a:xfrm>
            <a:off x="4940880" y="3576292"/>
            <a:ext cx="1943099" cy="63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Program</a:t>
            </a:r>
            <a:endParaRPr lang="en-US" altLang="ko-KR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5B6CF35-AA4B-5537-FA04-C96279520E6E}"/>
              </a:ext>
            </a:extLst>
          </p:cNvPr>
          <p:cNvSpPr txBox="1">
            <a:spLocks/>
          </p:cNvSpPr>
          <p:nvPr/>
        </p:nvSpPr>
        <p:spPr>
          <a:xfrm>
            <a:off x="3676109" y="5037769"/>
            <a:ext cx="2038349" cy="6340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Illustrator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3948B7-BEB9-B6BC-028D-CF5B8BE1E26C}"/>
              </a:ext>
            </a:extLst>
          </p:cNvPr>
          <p:cNvSpPr txBox="1">
            <a:spLocks/>
          </p:cNvSpPr>
          <p:nvPr/>
        </p:nvSpPr>
        <p:spPr>
          <a:xfrm>
            <a:off x="6107614" y="5037768"/>
            <a:ext cx="2234038" cy="943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Premiere Pro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18082DB-0372-E623-DDA0-6F88FF9B4021}"/>
              </a:ext>
            </a:extLst>
          </p:cNvPr>
          <p:cNvSpPr/>
          <p:nvPr/>
        </p:nvSpPr>
        <p:spPr>
          <a:xfrm>
            <a:off x="1481716" y="1619247"/>
            <a:ext cx="2337809" cy="20904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6ECD580-9134-724B-CC70-C76F49414469}"/>
              </a:ext>
            </a:extLst>
          </p:cNvPr>
          <p:cNvSpPr/>
          <p:nvPr/>
        </p:nvSpPr>
        <p:spPr>
          <a:xfrm>
            <a:off x="1481716" y="3996424"/>
            <a:ext cx="2337809" cy="20904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7C72947-E487-8D1E-49E5-A1E816E81833}"/>
              </a:ext>
            </a:extLst>
          </p:cNvPr>
          <p:cNvSpPr/>
          <p:nvPr/>
        </p:nvSpPr>
        <p:spPr>
          <a:xfrm>
            <a:off x="7986596" y="1619247"/>
            <a:ext cx="2337809" cy="20904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B4A290-FEF5-4861-2406-B8623F4FDD9A}"/>
              </a:ext>
            </a:extLst>
          </p:cNvPr>
          <p:cNvSpPr/>
          <p:nvPr/>
        </p:nvSpPr>
        <p:spPr>
          <a:xfrm>
            <a:off x="7986596" y="3996424"/>
            <a:ext cx="2337809" cy="20904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그래픽, 스크린샷, 폰트, 상징이(가) 표시된 사진&#10;&#10;자동 생성된 설명">
            <a:extLst>
              <a:ext uri="{FF2B5EF4-FFF2-40B4-BE49-F238E27FC236}">
                <a16:creationId xmlns:a16="http://schemas.microsoft.com/office/drawing/2014/main" id="{924E80FA-D338-F193-8A6E-E1C9490C2E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3" y="4330187"/>
            <a:ext cx="1415162" cy="1415162"/>
          </a:xfrm>
          <a:prstGeom prst="rect">
            <a:avLst/>
          </a:prstGeom>
        </p:spPr>
      </p:pic>
      <p:pic>
        <p:nvPicPr>
          <p:cNvPr id="8" name="그림 7" descr="로고, 그래픽, 상징, 폰트이(가) 표시된 사진&#10;&#10;자동 생성된 설명">
            <a:extLst>
              <a:ext uri="{FF2B5EF4-FFF2-40B4-BE49-F238E27FC236}">
                <a16:creationId xmlns:a16="http://schemas.microsoft.com/office/drawing/2014/main" id="{78B1F10B-2E34-E466-D86E-ABCC9D377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41" y="4330187"/>
            <a:ext cx="1431116" cy="1431116"/>
          </a:xfrm>
          <a:prstGeom prst="rect">
            <a:avLst/>
          </a:prstGeom>
        </p:spPr>
      </p:pic>
      <p:pic>
        <p:nvPicPr>
          <p:cNvPr id="3" name="그림 2" descr="스크린샷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02F6F834-12FF-4FEE-E203-65449994A9E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71" y="1957531"/>
            <a:ext cx="1415161" cy="1415161"/>
          </a:xfrm>
          <a:prstGeom prst="rect">
            <a:avLst/>
          </a:prstGeom>
        </p:spPr>
      </p:pic>
      <p:pic>
        <p:nvPicPr>
          <p:cNvPr id="10" name="그림 9" descr="상징, 로고, 그래픽, 스크린샷이(가) 표시된 사진&#10;&#10;자동 생성된 설명">
            <a:extLst>
              <a:ext uri="{FF2B5EF4-FFF2-40B4-BE49-F238E27FC236}">
                <a16:creationId xmlns:a16="http://schemas.microsoft.com/office/drawing/2014/main" id="{CCB13E1D-5D67-3DF7-FB23-B08D4E9C2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22" y="1829052"/>
            <a:ext cx="1949517" cy="16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6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88FE3B-5539-EAF9-52A6-C8A3F9BB4FB1}"/>
              </a:ext>
            </a:extLst>
          </p:cNvPr>
          <p:cNvSpPr/>
          <p:nvPr/>
        </p:nvSpPr>
        <p:spPr>
          <a:xfrm>
            <a:off x="1" y="1495728"/>
            <a:ext cx="12192000" cy="53622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1D3CF6-131E-5A4B-D7C0-715C0DADFE8E}"/>
              </a:ext>
            </a:extLst>
          </p:cNvPr>
          <p:cNvSpPr/>
          <p:nvPr/>
        </p:nvSpPr>
        <p:spPr>
          <a:xfrm>
            <a:off x="0" y="2"/>
            <a:ext cx="12192000" cy="14957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2F0DBE-A353-4F16-B03C-4A0D24FC6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194" y="238994"/>
            <a:ext cx="4088766" cy="732395"/>
          </a:xfrm>
        </p:spPr>
        <p:txBody>
          <a:bodyPr>
            <a:noAutofit/>
          </a:bodyPr>
          <a:lstStyle/>
          <a:p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[ Portfolio</a:t>
            </a:r>
            <a:r>
              <a:rPr lang="ko-KR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]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2D61A-AA1C-79BC-8A61-1F3FAA2D0DD4}"/>
              </a:ext>
            </a:extLst>
          </p:cNvPr>
          <p:cNvSpPr txBox="1">
            <a:spLocks/>
          </p:cNvSpPr>
          <p:nvPr/>
        </p:nvSpPr>
        <p:spPr>
          <a:xfrm>
            <a:off x="4778474" y="1017109"/>
            <a:ext cx="2635049" cy="432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# Web </a:t>
            </a:r>
            <a:r>
              <a:rPr lang="ko-KR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홈페이지 제작</a:t>
            </a:r>
            <a:endParaRPr lang="en-US" altLang="ko-KR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C4ED2D-AB41-E8F7-73FD-96545EA91AF9}"/>
              </a:ext>
            </a:extLst>
          </p:cNvPr>
          <p:cNvSpPr txBox="1">
            <a:spLocks/>
          </p:cNvSpPr>
          <p:nvPr/>
        </p:nvSpPr>
        <p:spPr>
          <a:xfrm>
            <a:off x="4641151" y="2571581"/>
            <a:ext cx="2909697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000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홈페이지 리뉴얼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2CC0EF5-F7AC-26B9-1BA4-4D2EA7E5E087}"/>
              </a:ext>
            </a:extLst>
          </p:cNvPr>
          <p:cNvSpPr txBox="1">
            <a:spLocks/>
          </p:cNvSpPr>
          <p:nvPr/>
        </p:nvSpPr>
        <p:spPr>
          <a:xfrm>
            <a:off x="8808287" y="2548799"/>
            <a:ext cx="2814753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000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홈페이지 리뉴얼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645F1C-8653-6879-DAAB-BAB38BCD569D}"/>
              </a:ext>
            </a:extLst>
          </p:cNvPr>
          <p:cNvSpPr/>
          <p:nvPr/>
        </p:nvSpPr>
        <p:spPr>
          <a:xfrm>
            <a:off x="4924557" y="3098681"/>
            <a:ext cx="2342885" cy="14307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EC02A4D-8093-3D02-0396-F344D951C14C}"/>
              </a:ext>
            </a:extLst>
          </p:cNvPr>
          <p:cNvSpPr txBox="1">
            <a:spLocks/>
          </p:cNvSpPr>
          <p:nvPr/>
        </p:nvSpPr>
        <p:spPr>
          <a:xfrm>
            <a:off x="621009" y="2545944"/>
            <a:ext cx="2909697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000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홈페이지 리뉴얼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403C278B-DB6F-475B-2566-ABC5352177AE}"/>
              </a:ext>
            </a:extLst>
          </p:cNvPr>
          <p:cNvSpPr txBox="1">
            <a:spLocks/>
          </p:cNvSpPr>
          <p:nvPr/>
        </p:nvSpPr>
        <p:spPr>
          <a:xfrm>
            <a:off x="4641151" y="1940611"/>
            <a:ext cx="2909697" cy="5210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8A93C676-0657-5576-423F-5280A49F70FE}"/>
              </a:ext>
            </a:extLst>
          </p:cNvPr>
          <p:cNvSpPr txBox="1">
            <a:spLocks/>
          </p:cNvSpPr>
          <p:nvPr/>
        </p:nvSpPr>
        <p:spPr>
          <a:xfrm>
            <a:off x="8808287" y="1917830"/>
            <a:ext cx="2814753" cy="543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1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B6CC9FD5-0D4A-B9D8-E006-6D5E29ADFCF0}"/>
              </a:ext>
            </a:extLst>
          </p:cNvPr>
          <p:cNvSpPr txBox="1">
            <a:spLocks/>
          </p:cNvSpPr>
          <p:nvPr/>
        </p:nvSpPr>
        <p:spPr>
          <a:xfrm>
            <a:off x="621009" y="1914974"/>
            <a:ext cx="2909697" cy="546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1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6271EE-0097-0082-B343-B1A25F2E99EE}"/>
              </a:ext>
            </a:extLst>
          </p:cNvPr>
          <p:cNvSpPr/>
          <p:nvPr/>
        </p:nvSpPr>
        <p:spPr>
          <a:xfrm>
            <a:off x="904414" y="3098681"/>
            <a:ext cx="2342885" cy="14307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28172C-7F68-D65F-BFE2-10C66D2DA91C}"/>
              </a:ext>
            </a:extLst>
          </p:cNvPr>
          <p:cNvSpPr/>
          <p:nvPr/>
        </p:nvSpPr>
        <p:spPr>
          <a:xfrm>
            <a:off x="9044220" y="3098681"/>
            <a:ext cx="2342885" cy="14307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59AAE03-B3A8-0CC0-CB9F-DB3915C0F51C}"/>
              </a:ext>
            </a:extLst>
          </p:cNvPr>
          <p:cNvSpPr txBox="1">
            <a:spLocks/>
          </p:cNvSpPr>
          <p:nvPr/>
        </p:nvSpPr>
        <p:spPr>
          <a:xfrm>
            <a:off x="4641151" y="4691617"/>
            <a:ext cx="2909697" cy="691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고정형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메인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서브 페이지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6651B167-FA24-C7DD-B3E3-FBB23424819A}"/>
              </a:ext>
            </a:extLst>
          </p:cNvPr>
          <p:cNvSpPr txBox="1">
            <a:spLocks/>
          </p:cNvSpPr>
          <p:nvPr/>
        </p:nvSpPr>
        <p:spPr>
          <a:xfrm>
            <a:off x="8808287" y="4573585"/>
            <a:ext cx="2814753" cy="769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반응형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메인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서브 페이지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ED320F73-59E9-4F13-C421-7179B627D06B}"/>
              </a:ext>
            </a:extLst>
          </p:cNvPr>
          <p:cNvSpPr txBox="1">
            <a:spLocks/>
          </p:cNvSpPr>
          <p:nvPr/>
        </p:nvSpPr>
        <p:spPr>
          <a:xfrm>
            <a:off x="621009" y="4665980"/>
            <a:ext cx="2909697" cy="715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고정형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메인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|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</a:rPr>
              <a:t>서브 페이지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260E71-A0F0-1264-D6C4-718B2E5CF50D}"/>
              </a:ext>
            </a:extLst>
          </p:cNvPr>
          <p:cNvCxnSpPr>
            <a:cxnSpLocks/>
          </p:cNvCxnSpPr>
          <p:nvPr/>
        </p:nvCxnSpPr>
        <p:spPr>
          <a:xfrm>
            <a:off x="4100195" y="1813960"/>
            <a:ext cx="0" cy="369149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지연 17">
            <a:extLst>
              <a:ext uri="{FF2B5EF4-FFF2-40B4-BE49-F238E27FC236}">
                <a16:creationId xmlns:a16="http://schemas.microsoft.com/office/drawing/2014/main" id="{0B3A4820-986F-12AF-6CC9-430890DB6C1A}"/>
              </a:ext>
            </a:extLst>
          </p:cNvPr>
          <p:cNvSpPr/>
          <p:nvPr/>
        </p:nvSpPr>
        <p:spPr>
          <a:xfrm>
            <a:off x="7678420" y="5948208"/>
            <a:ext cx="510540" cy="448781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순서도: 지연 18">
            <a:extLst>
              <a:ext uri="{FF2B5EF4-FFF2-40B4-BE49-F238E27FC236}">
                <a16:creationId xmlns:a16="http://schemas.microsoft.com/office/drawing/2014/main" id="{EFFAE19C-9DBD-C5B4-2BDE-7D057C07BCCD}"/>
              </a:ext>
            </a:extLst>
          </p:cNvPr>
          <p:cNvSpPr/>
          <p:nvPr/>
        </p:nvSpPr>
        <p:spPr>
          <a:xfrm rot="10800000">
            <a:off x="4100195" y="5948208"/>
            <a:ext cx="510540" cy="448781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71F285-E437-11EA-C0C0-E3A696C6FABE}"/>
              </a:ext>
            </a:extLst>
          </p:cNvPr>
          <p:cNvSpPr/>
          <p:nvPr/>
        </p:nvSpPr>
        <p:spPr>
          <a:xfrm>
            <a:off x="4599207" y="5947962"/>
            <a:ext cx="3145849" cy="448782"/>
          </a:xfrm>
          <a:prstGeom prst="rect">
            <a:avLst/>
          </a:prstGeom>
          <a:solidFill>
            <a:schemeClr val="accent4">
              <a:lumMod val="60000"/>
              <a:lumOff val="4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87B5FAB-3711-98D6-6900-71D56E1E10C9}"/>
              </a:ext>
            </a:extLst>
          </p:cNvPr>
          <p:cNvSpPr txBox="1">
            <a:spLocks/>
          </p:cNvSpPr>
          <p:nvPr/>
        </p:nvSpPr>
        <p:spPr>
          <a:xfrm>
            <a:off x="4446937" y="6010282"/>
            <a:ext cx="3298119" cy="303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</a:rPr>
              <a:t>웹 포트폴리오 </a:t>
            </a:r>
            <a:r>
              <a:rPr lang="ko-KR" altLang="en-US" sz="1800" b="1" dirty="0" err="1">
                <a:solidFill>
                  <a:schemeClr val="accent1">
                    <a:lumMod val="50000"/>
                  </a:schemeClr>
                </a:solidFill>
              </a:rPr>
              <a:t>보러가기</a:t>
            </a:r>
            <a:endParaRPr lang="en-US" altLang="ko-KR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BBA68BB-05B9-CDAF-D1F7-E2F35E7327E3}"/>
              </a:ext>
            </a:extLst>
          </p:cNvPr>
          <p:cNvCxnSpPr>
            <a:cxnSpLocks/>
          </p:cNvCxnSpPr>
          <p:nvPr/>
        </p:nvCxnSpPr>
        <p:spPr>
          <a:xfrm>
            <a:off x="8195945" y="1813714"/>
            <a:ext cx="0" cy="369149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49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C9874F-37AC-CCBA-9E0F-2D25E05E57D7}"/>
              </a:ext>
            </a:extLst>
          </p:cNvPr>
          <p:cNvSpPr/>
          <p:nvPr/>
        </p:nvSpPr>
        <p:spPr>
          <a:xfrm>
            <a:off x="971076" y="0"/>
            <a:ext cx="5112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7EEE8E6-7A7A-30C5-82E6-247CDBB4D130}"/>
              </a:ext>
            </a:extLst>
          </p:cNvPr>
          <p:cNvSpPr txBox="1">
            <a:spLocks/>
          </p:cNvSpPr>
          <p:nvPr/>
        </p:nvSpPr>
        <p:spPr>
          <a:xfrm>
            <a:off x="1161906" y="566088"/>
            <a:ext cx="5740215" cy="516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[ Portfolio – Web 1</a:t>
            </a:r>
            <a:r>
              <a:rPr lang="ko-KR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]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EE158FE3-400C-CAF4-64B6-D487E14A3CFB}"/>
              </a:ext>
            </a:extLst>
          </p:cNvPr>
          <p:cNvSpPr txBox="1">
            <a:spLocks/>
          </p:cNvSpPr>
          <p:nvPr/>
        </p:nvSpPr>
        <p:spPr>
          <a:xfrm>
            <a:off x="1161905" y="1721039"/>
            <a:ext cx="3514869" cy="448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라카이코리아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홈페이지 리뉴얼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C20010-6D04-0A72-92BA-D5F7D53A5DE6}"/>
              </a:ext>
            </a:extLst>
          </p:cNvPr>
          <p:cNvSpPr/>
          <p:nvPr/>
        </p:nvSpPr>
        <p:spPr>
          <a:xfrm>
            <a:off x="9305925" y="0"/>
            <a:ext cx="288607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28485222-C1A9-3AF4-CCE0-CF7F4DCF3B84}"/>
              </a:ext>
            </a:extLst>
          </p:cNvPr>
          <p:cNvSpPr txBox="1">
            <a:spLocks/>
          </p:cNvSpPr>
          <p:nvPr/>
        </p:nvSpPr>
        <p:spPr>
          <a:xfrm>
            <a:off x="1161904" y="2349690"/>
            <a:ext cx="5200796" cy="1165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해당 홈페이지에서 가장 크게 신경 쓴 요소 적기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어떤 부분을 어떤 식으로 바꿨는지 간략하게  적기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ADD335-20DA-C6D0-F35B-4AD687F50CD7}"/>
              </a:ext>
            </a:extLst>
          </p:cNvPr>
          <p:cNvSpPr/>
          <p:nvPr/>
        </p:nvSpPr>
        <p:spPr>
          <a:xfrm>
            <a:off x="1199365" y="5788993"/>
            <a:ext cx="1752982" cy="4422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398F7BED-455D-67A6-36CF-15ED53D1977C}"/>
              </a:ext>
            </a:extLst>
          </p:cNvPr>
          <p:cNvSpPr txBox="1">
            <a:spLocks/>
          </p:cNvSpPr>
          <p:nvPr/>
        </p:nvSpPr>
        <p:spPr>
          <a:xfrm>
            <a:off x="1160863" y="5849630"/>
            <a:ext cx="1827551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기획 과정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2E54CE-A5B4-A2B6-DC98-6EFB09192A0F}"/>
              </a:ext>
            </a:extLst>
          </p:cNvPr>
          <p:cNvSpPr/>
          <p:nvPr/>
        </p:nvSpPr>
        <p:spPr>
          <a:xfrm>
            <a:off x="3380590" y="5788993"/>
            <a:ext cx="2470792" cy="4422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FAF2942E-EDE7-ADC2-AB8A-56F270B597B4}"/>
              </a:ext>
            </a:extLst>
          </p:cNvPr>
          <p:cNvSpPr txBox="1">
            <a:spLocks/>
          </p:cNvSpPr>
          <p:nvPr/>
        </p:nvSpPr>
        <p:spPr>
          <a:xfrm>
            <a:off x="3446863" y="5849630"/>
            <a:ext cx="2404518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기존 사이트 </a:t>
            </a:r>
            <a:r>
              <a:rPr lang="ko-KR" altLang="en-US" sz="1800" dirty="0" smtClean="0">
                <a:solidFill>
                  <a:schemeClr val="accent1">
                    <a:lumMod val="50000"/>
                  </a:schemeClr>
                </a:solidFill>
              </a:rPr>
              <a:t>보러 가기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1113FC-36C6-5363-6EAE-BE9C18306A89}"/>
              </a:ext>
            </a:extLst>
          </p:cNvPr>
          <p:cNvSpPr/>
          <p:nvPr/>
        </p:nvSpPr>
        <p:spPr>
          <a:xfrm>
            <a:off x="8196001" y="5788993"/>
            <a:ext cx="2179755" cy="4422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8DCE0E37-CB39-FD2E-580F-D89C60327B6E}"/>
              </a:ext>
            </a:extLst>
          </p:cNvPr>
          <p:cNvSpPr txBox="1">
            <a:spLocks/>
          </p:cNvSpPr>
          <p:nvPr/>
        </p:nvSpPr>
        <p:spPr>
          <a:xfrm>
            <a:off x="8186075" y="5849630"/>
            <a:ext cx="2218257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홈페이지 </a:t>
            </a:r>
            <a:r>
              <a:rPr lang="ko-KR" altLang="en-US" sz="1800" dirty="0" smtClean="0">
                <a:solidFill>
                  <a:schemeClr val="accent1">
                    <a:lumMod val="50000"/>
                  </a:schemeClr>
                </a:solidFill>
              </a:rPr>
              <a:t>보러 가기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6" name="그림 35" descr="텍스트, 전자제품, 디스플레이, 멀티미디어이(가) 표시된 사진&#10;&#10;자동 생성된 설명">
            <a:extLst>
              <a:ext uri="{FF2B5EF4-FFF2-40B4-BE49-F238E27FC236}">
                <a16:creationId xmlns:a16="http://schemas.microsoft.com/office/drawing/2014/main" id="{38E5EF93-B7F9-523C-B71F-91CD6399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1385"/>
            <a:ext cx="6167991" cy="4485811"/>
          </a:xfrm>
          <a:prstGeom prst="rect">
            <a:avLst/>
          </a:prstGeom>
        </p:spPr>
      </p:pic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7A0C70AB-B3C9-1475-D7D0-66B88FD7D06D}"/>
              </a:ext>
            </a:extLst>
          </p:cNvPr>
          <p:cNvSpPr txBox="1">
            <a:spLocks/>
          </p:cNvSpPr>
          <p:nvPr/>
        </p:nvSpPr>
        <p:spPr>
          <a:xfrm>
            <a:off x="1160863" y="4105663"/>
            <a:ext cx="5200796" cy="1165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디자인 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퍼블리싱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고정형 홈페이지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메인 페이지 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서브 페이지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87220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877C3E-206D-74FF-36E2-BDEF1EF6CDA1}"/>
              </a:ext>
            </a:extLst>
          </p:cNvPr>
          <p:cNvSpPr/>
          <p:nvPr/>
        </p:nvSpPr>
        <p:spPr>
          <a:xfrm>
            <a:off x="0" y="2"/>
            <a:ext cx="9305925" cy="68579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C9874F-37AC-CCBA-9E0F-2D25E05E57D7}"/>
              </a:ext>
            </a:extLst>
          </p:cNvPr>
          <p:cNvSpPr/>
          <p:nvPr/>
        </p:nvSpPr>
        <p:spPr>
          <a:xfrm>
            <a:off x="971076" y="0"/>
            <a:ext cx="5112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7EEE8E6-7A7A-30C5-82E6-247CDBB4D130}"/>
              </a:ext>
            </a:extLst>
          </p:cNvPr>
          <p:cNvSpPr txBox="1">
            <a:spLocks/>
          </p:cNvSpPr>
          <p:nvPr/>
        </p:nvSpPr>
        <p:spPr>
          <a:xfrm>
            <a:off x="1161906" y="566088"/>
            <a:ext cx="5740215" cy="516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[ Portfolio – Web 2</a:t>
            </a:r>
            <a:r>
              <a:rPr lang="ko-KR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]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C20010-6D04-0A72-92BA-D5F7D53A5DE6}"/>
              </a:ext>
            </a:extLst>
          </p:cNvPr>
          <p:cNvSpPr/>
          <p:nvPr/>
        </p:nvSpPr>
        <p:spPr>
          <a:xfrm>
            <a:off x="9305925" y="0"/>
            <a:ext cx="288607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, 전자제품, 디스플레이, 멀티미디어이(가) 표시된 사진&#10;&#10;자동 생성된 설명">
            <a:extLst>
              <a:ext uri="{FF2B5EF4-FFF2-40B4-BE49-F238E27FC236}">
                <a16:creationId xmlns:a16="http://schemas.microsoft.com/office/drawing/2014/main" id="{2FAD1142-6E92-E7CF-1A67-1E173FF9D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1385"/>
            <a:ext cx="6167991" cy="448581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93BF5F9-421E-16EE-D7E5-89A7D93E5F97}"/>
              </a:ext>
            </a:extLst>
          </p:cNvPr>
          <p:cNvSpPr txBox="1">
            <a:spLocks/>
          </p:cNvSpPr>
          <p:nvPr/>
        </p:nvSpPr>
        <p:spPr>
          <a:xfrm>
            <a:off x="1161905" y="1721039"/>
            <a:ext cx="3514869" cy="448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서울시립미술관 홈페이지 리뉴얼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4B87F4-1187-6372-A02A-97E98D72BA99}"/>
              </a:ext>
            </a:extLst>
          </p:cNvPr>
          <p:cNvSpPr/>
          <p:nvPr/>
        </p:nvSpPr>
        <p:spPr>
          <a:xfrm>
            <a:off x="1199365" y="5788993"/>
            <a:ext cx="1752982" cy="4422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2CDD1F62-9FB0-B9DC-22EA-3089121971B6}"/>
              </a:ext>
            </a:extLst>
          </p:cNvPr>
          <p:cNvSpPr txBox="1">
            <a:spLocks/>
          </p:cNvSpPr>
          <p:nvPr/>
        </p:nvSpPr>
        <p:spPr>
          <a:xfrm>
            <a:off x="1160863" y="5849630"/>
            <a:ext cx="1827551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기획 과정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24F081-71F4-7631-0F68-D95CFB8E1E4B}"/>
              </a:ext>
            </a:extLst>
          </p:cNvPr>
          <p:cNvSpPr/>
          <p:nvPr/>
        </p:nvSpPr>
        <p:spPr>
          <a:xfrm>
            <a:off x="3380590" y="5788993"/>
            <a:ext cx="2470792" cy="4422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55046C5-6E35-651F-5E2B-79244FD59D57}"/>
              </a:ext>
            </a:extLst>
          </p:cNvPr>
          <p:cNvSpPr txBox="1">
            <a:spLocks/>
          </p:cNvSpPr>
          <p:nvPr/>
        </p:nvSpPr>
        <p:spPr>
          <a:xfrm>
            <a:off x="3446863" y="5849630"/>
            <a:ext cx="2404518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기존 사이트 </a:t>
            </a:r>
            <a:r>
              <a:rPr lang="ko-KR" altLang="en-US" sz="1800" dirty="0" smtClean="0">
                <a:solidFill>
                  <a:schemeClr val="accent1">
                    <a:lumMod val="50000"/>
                  </a:schemeClr>
                </a:solidFill>
              </a:rPr>
              <a:t>보러 가기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E58C8A-A75C-F907-3695-528E6E56CDC0}"/>
              </a:ext>
            </a:extLst>
          </p:cNvPr>
          <p:cNvSpPr/>
          <p:nvPr/>
        </p:nvSpPr>
        <p:spPr>
          <a:xfrm>
            <a:off x="8196001" y="5788993"/>
            <a:ext cx="2179755" cy="4422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9CA2075-0647-1C75-890A-8D5C400625F9}"/>
              </a:ext>
            </a:extLst>
          </p:cNvPr>
          <p:cNvSpPr txBox="1">
            <a:spLocks/>
          </p:cNvSpPr>
          <p:nvPr/>
        </p:nvSpPr>
        <p:spPr>
          <a:xfrm>
            <a:off x="8186075" y="5849630"/>
            <a:ext cx="2218257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홈페이지 </a:t>
            </a:r>
            <a:r>
              <a:rPr lang="ko-KR" altLang="en-US" sz="1800" dirty="0" smtClean="0">
                <a:solidFill>
                  <a:schemeClr val="accent1">
                    <a:lumMod val="50000"/>
                  </a:schemeClr>
                </a:solidFill>
              </a:rPr>
              <a:t>보러 가기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434D29B-E8E4-61EF-16FC-2595C4D6E677}"/>
              </a:ext>
            </a:extLst>
          </p:cNvPr>
          <p:cNvSpPr txBox="1">
            <a:spLocks/>
          </p:cNvSpPr>
          <p:nvPr/>
        </p:nvSpPr>
        <p:spPr>
          <a:xfrm>
            <a:off x="1161904" y="2349690"/>
            <a:ext cx="5200796" cy="1165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해당 홈페이지에서 가장 크게 신경 쓴 요소 적기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어떤 부분을 어떤 식으로 바꿨는지 간략하게  적기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27F0F48-4106-3308-C6DC-CC26F03AC6B8}"/>
              </a:ext>
            </a:extLst>
          </p:cNvPr>
          <p:cNvSpPr txBox="1">
            <a:spLocks/>
          </p:cNvSpPr>
          <p:nvPr/>
        </p:nvSpPr>
        <p:spPr>
          <a:xfrm>
            <a:off x="1160863" y="4105663"/>
            <a:ext cx="5200796" cy="1165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디자인 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퍼블리싱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고정형 홈페이지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메인 페이지 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서브 페이지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452877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2877C3E-206D-74FF-36E2-BDEF1EF6CDA1}"/>
              </a:ext>
            </a:extLst>
          </p:cNvPr>
          <p:cNvSpPr/>
          <p:nvPr/>
        </p:nvSpPr>
        <p:spPr>
          <a:xfrm>
            <a:off x="0" y="2"/>
            <a:ext cx="9305925" cy="68579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C9874F-37AC-CCBA-9E0F-2D25E05E57D7}"/>
              </a:ext>
            </a:extLst>
          </p:cNvPr>
          <p:cNvSpPr/>
          <p:nvPr/>
        </p:nvSpPr>
        <p:spPr>
          <a:xfrm>
            <a:off x="971076" y="0"/>
            <a:ext cx="5112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7EEE8E6-7A7A-30C5-82E6-247CDBB4D130}"/>
              </a:ext>
            </a:extLst>
          </p:cNvPr>
          <p:cNvSpPr txBox="1">
            <a:spLocks/>
          </p:cNvSpPr>
          <p:nvPr/>
        </p:nvSpPr>
        <p:spPr>
          <a:xfrm>
            <a:off x="1161906" y="566088"/>
            <a:ext cx="5740215" cy="5168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[ Portfolio – Web 3</a:t>
            </a:r>
            <a:r>
              <a:rPr lang="ko-KR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]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3C20010-6D04-0A72-92BA-D5F7D53A5DE6}"/>
              </a:ext>
            </a:extLst>
          </p:cNvPr>
          <p:cNvSpPr/>
          <p:nvPr/>
        </p:nvSpPr>
        <p:spPr>
          <a:xfrm>
            <a:off x="9305925" y="0"/>
            <a:ext cx="288607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F15E72-2FFE-DD3F-42AF-D4A204E3CFB6}"/>
              </a:ext>
            </a:extLst>
          </p:cNvPr>
          <p:cNvSpPr/>
          <p:nvPr/>
        </p:nvSpPr>
        <p:spPr>
          <a:xfrm>
            <a:off x="1199365" y="5788993"/>
            <a:ext cx="1752982" cy="4422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A060B0A-B964-A382-AD67-A65FAB1C1E3D}"/>
              </a:ext>
            </a:extLst>
          </p:cNvPr>
          <p:cNvSpPr txBox="1">
            <a:spLocks/>
          </p:cNvSpPr>
          <p:nvPr/>
        </p:nvSpPr>
        <p:spPr>
          <a:xfrm>
            <a:off x="1160863" y="5849630"/>
            <a:ext cx="1827551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기획 과정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CE070-1C9F-AAC3-C2B3-9780246D00AB}"/>
              </a:ext>
            </a:extLst>
          </p:cNvPr>
          <p:cNvSpPr/>
          <p:nvPr/>
        </p:nvSpPr>
        <p:spPr>
          <a:xfrm>
            <a:off x="3380590" y="5788993"/>
            <a:ext cx="2470792" cy="4422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133558-6EFF-AAD4-8A4F-81A35DD01DC3}"/>
              </a:ext>
            </a:extLst>
          </p:cNvPr>
          <p:cNvSpPr txBox="1">
            <a:spLocks/>
          </p:cNvSpPr>
          <p:nvPr/>
        </p:nvSpPr>
        <p:spPr>
          <a:xfrm>
            <a:off x="3446863" y="5849630"/>
            <a:ext cx="2404518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기존 사이트 </a:t>
            </a:r>
            <a:r>
              <a:rPr lang="ko-KR" altLang="en-US" sz="1800" dirty="0" smtClean="0">
                <a:solidFill>
                  <a:schemeClr val="accent1">
                    <a:lumMod val="50000"/>
                  </a:schemeClr>
                </a:solidFill>
              </a:rPr>
              <a:t>보러 가기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3F9978-873F-3E8C-66D9-FE063D09DB98}"/>
              </a:ext>
            </a:extLst>
          </p:cNvPr>
          <p:cNvSpPr/>
          <p:nvPr/>
        </p:nvSpPr>
        <p:spPr>
          <a:xfrm>
            <a:off x="8196001" y="5788993"/>
            <a:ext cx="2179755" cy="44228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4455F25-103D-E51D-4CCA-2D6C7CEF12B9}"/>
              </a:ext>
            </a:extLst>
          </p:cNvPr>
          <p:cNvSpPr txBox="1">
            <a:spLocks/>
          </p:cNvSpPr>
          <p:nvPr/>
        </p:nvSpPr>
        <p:spPr>
          <a:xfrm>
            <a:off x="8186075" y="5849630"/>
            <a:ext cx="2218257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홈페이지 </a:t>
            </a:r>
            <a:r>
              <a:rPr lang="ko-KR" altLang="en-US" sz="1800" dirty="0" smtClean="0">
                <a:solidFill>
                  <a:schemeClr val="accent1">
                    <a:lumMod val="50000"/>
                  </a:schemeClr>
                </a:solidFill>
              </a:rPr>
              <a:t>보러 가기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102DA4-E8B1-0064-1803-B3AFA725A880}"/>
              </a:ext>
            </a:extLst>
          </p:cNvPr>
          <p:cNvSpPr txBox="1">
            <a:spLocks/>
          </p:cNvSpPr>
          <p:nvPr/>
        </p:nvSpPr>
        <p:spPr>
          <a:xfrm>
            <a:off x="1161905" y="1721039"/>
            <a:ext cx="3514869" cy="448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호재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’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카페 홈페이지 제작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그림 10" descr="텍스트, 전자제품, 디스플레이, 멀티미디어이(가) 표시된 사진&#10;&#10;자동 생성된 설명">
            <a:extLst>
              <a:ext uri="{FF2B5EF4-FFF2-40B4-BE49-F238E27FC236}">
                <a16:creationId xmlns:a16="http://schemas.microsoft.com/office/drawing/2014/main" id="{B3981668-C5DC-13D2-A75B-A02E94F3F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1385"/>
            <a:ext cx="6167991" cy="4485811"/>
          </a:xfrm>
          <a:prstGeom prst="rect">
            <a:avLst/>
          </a:prstGeom>
        </p:spPr>
      </p:pic>
      <p:pic>
        <p:nvPicPr>
          <p:cNvPr id="13" name="그림 12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F581E85C-70F1-1ECA-8530-033BAAAEA6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821" y="3345870"/>
            <a:ext cx="3238179" cy="2158786"/>
          </a:xfrm>
          <a:prstGeom prst="rect">
            <a:avLst/>
          </a:prstGeom>
        </p:spPr>
      </p:pic>
      <p:pic>
        <p:nvPicPr>
          <p:cNvPr id="15" name="그림 14" descr="텍스트, 휴대 전화, 스마트폰, 스크린샷이(가) 표시된 사진&#10;&#10;자동 생성된 설명">
            <a:extLst>
              <a:ext uri="{FF2B5EF4-FFF2-40B4-BE49-F238E27FC236}">
                <a16:creationId xmlns:a16="http://schemas.microsoft.com/office/drawing/2014/main" id="{8E5C9592-05F7-98E7-A67E-7128308696E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66" y="3707821"/>
            <a:ext cx="2695255" cy="1796836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39B2008B-3BA4-6B96-82A0-E6DD3986BD4B}"/>
              </a:ext>
            </a:extLst>
          </p:cNvPr>
          <p:cNvSpPr txBox="1">
            <a:spLocks/>
          </p:cNvSpPr>
          <p:nvPr/>
        </p:nvSpPr>
        <p:spPr>
          <a:xfrm>
            <a:off x="1161904" y="2349690"/>
            <a:ext cx="5200796" cy="1165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해당 홈페이지에서 가장 크게 신경 쓴 요소 적기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어떤 부분을 어떤 식으로 바꿨는지 간략하게  적기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F7B79CA4-1C0E-6320-96EB-ADBFC5151D2E}"/>
              </a:ext>
            </a:extLst>
          </p:cNvPr>
          <p:cNvSpPr txBox="1">
            <a:spLocks/>
          </p:cNvSpPr>
          <p:nvPr/>
        </p:nvSpPr>
        <p:spPr>
          <a:xfrm>
            <a:off x="1160863" y="4105663"/>
            <a:ext cx="5200796" cy="11650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디자인 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|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퍼블리싱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반응형 홈페이지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메인 페이지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|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서브 페이지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253153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8DB7A6-9CFD-C3E9-31CC-00DF9EBBB82D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1D3CF6-131E-5A4B-D7C0-715C0DADFE8E}"/>
              </a:ext>
            </a:extLst>
          </p:cNvPr>
          <p:cNvSpPr/>
          <p:nvPr/>
        </p:nvSpPr>
        <p:spPr>
          <a:xfrm>
            <a:off x="0" y="2"/>
            <a:ext cx="12192000" cy="14957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2F0DBE-A353-4F16-B03C-4A0D24FC6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3210" y="238994"/>
            <a:ext cx="4095750" cy="732395"/>
          </a:xfrm>
        </p:spPr>
        <p:txBody>
          <a:bodyPr>
            <a:noAutofit/>
          </a:bodyPr>
          <a:lstStyle/>
          <a:p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[Portfolio</a:t>
            </a:r>
            <a:r>
              <a:rPr lang="ko-KR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ea"/>
              </a:rPr>
              <a:t>]</a:t>
            </a:r>
            <a:endParaRPr lang="ko-KR" altLang="en-US" sz="4000" b="1" dirty="0">
              <a:solidFill>
                <a:schemeClr val="accent4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2D61A-AA1C-79BC-8A61-1F3FAA2D0DD4}"/>
              </a:ext>
            </a:extLst>
          </p:cNvPr>
          <p:cNvSpPr txBox="1">
            <a:spLocks/>
          </p:cNvSpPr>
          <p:nvPr/>
        </p:nvSpPr>
        <p:spPr>
          <a:xfrm>
            <a:off x="4778474" y="1017109"/>
            <a:ext cx="2635049" cy="432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# Design </a:t>
            </a:r>
            <a:r>
              <a:rPr lang="ko-KR" alt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이미지 제작</a:t>
            </a:r>
            <a:endParaRPr lang="en-US" altLang="ko-KR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C4ED2D-AB41-E8F7-73FD-96545EA91AF9}"/>
              </a:ext>
            </a:extLst>
          </p:cNvPr>
          <p:cNvSpPr txBox="1">
            <a:spLocks/>
          </p:cNvSpPr>
          <p:nvPr/>
        </p:nvSpPr>
        <p:spPr>
          <a:xfrm>
            <a:off x="4641151" y="2571581"/>
            <a:ext cx="2909697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카드뉴스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2CC0EF5-F7AC-26B9-1BA4-4D2EA7E5E087}"/>
              </a:ext>
            </a:extLst>
          </p:cNvPr>
          <p:cNvSpPr txBox="1">
            <a:spLocks/>
          </p:cNvSpPr>
          <p:nvPr/>
        </p:nvSpPr>
        <p:spPr>
          <a:xfrm>
            <a:off x="8808287" y="2548799"/>
            <a:ext cx="2814753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메인 이미지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645F1C-8653-6879-DAAB-BAB38BCD569D}"/>
              </a:ext>
            </a:extLst>
          </p:cNvPr>
          <p:cNvSpPr/>
          <p:nvPr/>
        </p:nvSpPr>
        <p:spPr>
          <a:xfrm>
            <a:off x="4924557" y="3098680"/>
            <a:ext cx="2342885" cy="226389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EC02A4D-8093-3D02-0396-F344D951C14C}"/>
              </a:ext>
            </a:extLst>
          </p:cNvPr>
          <p:cNvSpPr txBox="1">
            <a:spLocks/>
          </p:cNvSpPr>
          <p:nvPr/>
        </p:nvSpPr>
        <p:spPr>
          <a:xfrm>
            <a:off x="621009" y="2545944"/>
            <a:ext cx="2909697" cy="442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인스타 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</a:rPr>
              <a:t>피드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403C278B-DB6F-475B-2566-ABC5352177AE}"/>
              </a:ext>
            </a:extLst>
          </p:cNvPr>
          <p:cNvSpPr txBox="1">
            <a:spLocks/>
          </p:cNvSpPr>
          <p:nvPr/>
        </p:nvSpPr>
        <p:spPr>
          <a:xfrm>
            <a:off x="4641151" y="1940611"/>
            <a:ext cx="2909697" cy="5210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8A93C676-0657-5576-423F-5280A49F70FE}"/>
              </a:ext>
            </a:extLst>
          </p:cNvPr>
          <p:cNvSpPr txBox="1">
            <a:spLocks/>
          </p:cNvSpPr>
          <p:nvPr/>
        </p:nvSpPr>
        <p:spPr>
          <a:xfrm>
            <a:off x="8808287" y="1917830"/>
            <a:ext cx="2814753" cy="543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1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B6CC9FD5-0D4A-B9D8-E006-6D5E29ADFCF0}"/>
              </a:ext>
            </a:extLst>
          </p:cNvPr>
          <p:cNvSpPr txBox="1">
            <a:spLocks/>
          </p:cNvSpPr>
          <p:nvPr/>
        </p:nvSpPr>
        <p:spPr>
          <a:xfrm>
            <a:off x="621009" y="1914974"/>
            <a:ext cx="2909697" cy="5467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3000" b="1" dirty="0">
                <a:solidFill>
                  <a:schemeClr val="accent1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6271EE-0097-0082-B343-B1A25F2E99EE}"/>
              </a:ext>
            </a:extLst>
          </p:cNvPr>
          <p:cNvSpPr/>
          <p:nvPr/>
        </p:nvSpPr>
        <p:spPr>
          <a:xfrm>
            <a:off x="904414" y="3098682"/>
            <a:ext cx="2342885" cy="22638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28172C-7F68-D65F-BFE2-10C66D2DA91C}"/>
              </a:ext>
            </a:extLst>
          </p:cNvPr>
          <p:cNvSpPr/>
          <p:nvPr/>
        </p:nvSpPr>
        <p:spPr>
          <a:xfrm>
            <a:off x="9044220" y="3098681"/>
            <a:ext cx="2342885" cy="226389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지연 15">
            <a:extLst>
              <a:ext uri="{FF2B5EF4-FFF2-40B4-BE49-F238E27FC236}">
                <a16:creationId xmlns:a16="http://schemas.microsoft.com/office/drawing/2014/main" id="{D21BB455-13FB-07FF-C835-61B4D8B2541A}"/>
              </a:ext>
            </a:extLst>
          </p:cNvPr>
          <p:cNvSpPr/>
          <p:nvPr/>
        </p:nvSpPr>
        <p:spPr>
          <a:xfrm>
            <a:off x="7678420" y="5948208"/>
            <a:ext cx="510540" cy="448781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지연 20">
            <a:extLst>
              <a:ext uri="{FF2B5EF4-FFF2-40B4-BE49-F238E27FC236}">
                <a16:creationId xmlns:a16="http://schemas.microsoft.com/office/drawing/2014/main" id="{B5D8EE9C-7BD6-7F84-308F-D649010175FD}"/>
              </a:ext>
            </a:extLst>
          </p:cNvPr>
          <p:cNvSpPr/>
          <p:nvPr/>
        </p:nvSpPr>
        <p:spPr>
          <a:xfrm rot="10800000">
            <a:off x="4100195" y="5948208"/>
            <a:ext cx="510540" cy="448781"/>
          </a:xfrm>
          <a:prstGeom prst="flowChartDelay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4ECB56-22B4-2A17-9E69-F140C4F6291E}"/>
              </a:ext>
            </a:extLst>
          </p:cNvPr>
          <p:cNvSpPr/>
          <p:nvPr/>
        </p:nvSpPr>
        <p:spPr>
          <a:xfrm>
            <a:off x="4599207" y="5947962"/>
            <a:ext cx="3145849" cy="448782"/>
          </a:xfrm>
          <a:prstGeom prst="rect">
            <a:avLst/>
          </a:prstGeom>
          <a:solidFill>
            <a:schemeClr val="accent4">
              <a:lumMod val="60000"/>
              <a:lumOff val="4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89ADD2F3-B0B4-0ECE-7B60-C59245288D15}"/>
              </a:ext>
            </a:extLst>
          </p:cNvPr>
          <p:cNvSpPr txBox="1">
            <a:spLocks/>
          </p:cNvSpPr>
          <p:nvPr/>
        </p:nvSpPr>
        <p:spPr>
          <a:xfrm>
            <a:off x="4446937" y="6010282"/>
            <a:ext cx="3298119" cy="303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accent1">
                    <a:lumMod val="50000"/>
                  </a:schemeClr>
                </a:solidFill>
              </a:rPr>
              <a:t>웹 포트폴리오 </a:t>
            </a:r>
            <a:r>
              <a:rPr lang="ko-KR" altLang="en-US" sz="1800" b="1" dirty="0" err="1">
                <a:solidFill>
                  <a:schemeClr val="accent1">
                    <a:lumMod val="50000"/>
                  </a:schemeClr>
                </a:solidFill>
              </a:rPr>
              <a:t>보러가기</a:t>
            </a:r>
            <a:endParaRPr lang="en-US" altLang="ko-KR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FB827BD-1F30-8191-FC3D-26965CEED342}"/>
              </a:ext>
            </a:extLst>
          </p:cNvPr>
          <p:cNvCxnSpPr>
            <a:cxnSpLocks/>
          </p:cNvCxnSpPr>
          <p:nvPr/>
        </p:nvCxnSpPr>
        <p:spPr>
          <a:xfrm>
            <a:off x="4100195" y="1813960"/>
            <a:ext cx="0" cy="369149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6D87D8-4F21-AD20-E8CC-1C1F3FF28F3C}"/>
              </a:ext>
            </a:extLst>
          </p:cNvPr>
          <p:cNvCxnSpPr>
            <a:cxnSpLocks/>
          </p:cNvCxnSpPr>
          <p:nvPr/>
        </p:nvCxnSpPr>
        <p:spPr>
          <a:xfrm>
            <a:off x="8195945" y="1813714"/>
            <a:ext cx="0" cy="369149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08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976</TotalTime>
  <Words>301</Words>
  <Application>Microsoft Office PowerPoint</Application>
  <PresentationFormat>와이드스크린</PresentationFormat>
  <Paragraphs>94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HY헤드라인M</vt:lpstr>
      <vt:lpstr>맑은 고딕</vt:lpstr>
      <vt:lpstr>Arial</vt:lpstr>
      <vt:lpstr>Calibri</vt:lpstr>
      <vt:lpstr>Calibri Light</vt:lpstr>
      <vt:lpstr>Office 테마</vt:lpstr>
      <vt:lpstr>PowerPoint 프레젠테이션</vt:lpstr>
      <vt:lpstr>[ About Me ]</vt:lpstr>
      <vt:lpstr>PowerPoint 프레젠테이션</vt:lpstr>
      <vt:lpstr>PowerPoint 프레젠테이션</vt:lpstr>
      <vt:lpstr>[ Portfolio ]</vt:lpstr>
      <vt:lpstr>PowerPoint 프레젠테이션</vt:lpstr>
      <vt:lpstr>PowerPoint 프레젠테이션</vt:lpstr>
      <vt:lpstr>PowerPoint 프레젠테이션</vt:lpstr>
      <vt:lpstr>[Portfolio ]</vt:lpstr>
      <vt:lpstr>[ 소개를 마치며 ]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제주테마파크 리뉴얼 “제주항공우주박물관”</dc:title>
  <dc:creator>sbs</dc:creator>
  <cp:lastModifiedBy>sbs</cp:lastModifiedBy>
  <cp:revision>158</cp:revision>
  <dcterms:created xsi:type="dcterms:W3CDTF">2024-08-08T10:12:03Z</dcterms:created>
  <dcterms:modified xsi:type="dcterms:W3CDTF">2024-11-07T05:00:37Z</dcterms:modified>
</cp:coreProperties>
</file>